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76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76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  <p:sp>
        <p:nvSpPr>
          <p:cNvPr id="40" name="한쪽 모서리는 잘리고 다른 쪽 모서리는 둥근 사각형 28">
            <a:extLst>
              <a:ext uri="{FF2B5EF4-FFF2-40B4-BE49-F238E27FC236}">
                <a16:creationId xmlns:a16="http://schemas.microsoft.com/office/drawing/2014/main" id="{7043363C-BC5D-4C4F-8CEA-9A3C1946FAF5}"/>
              </a:ext>
            </a:extLst>
          </p:cNvPr>
          <p:cNvSpPr/>
          <p:nvPr/>
        </p:nvSpPr>
        <p:spPr>
          <a:xfrm flipH="1">
            <a:off x="1589866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</a:t>
            </a:r>
            <a:r>
              <a:rPr lang="ko-KR" altLang="en-US" dirty="0" err="1">
                <a:solidFill>
                  <a:schemeClr val="tx1"/>
                </a:solidFill>
              </a:rPr>
              <a:t>험치와</a:t>
            </a:r>
            <a:r>
              <a:rPr lang="ko-KR" altLang="en-US" dirty="0">
                <a:solidFill>
                  <a:schemeClr val="tx1"/>
                </a:solidFill>
              </a:rPr>
              <a:t> 아이템을 획득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id="{A85CBD16-D4E9-4247-BA3F-56E68531AC23}"/>
              </a:ext>
            </a:extLst>
          </p:cNvPr>
          <p:cNvSpPr/>
          <p:nvPr/>
        </p:nvSpPr>
        <p:spPr>
          <a:xfrm rot="5400000">
            <a:off x="1690130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3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00" y="3428999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Non-Diegetic UI</a:t>
            </a:r>
            <a:r>
              <a:rPr lang="ko-KR" altLang="en-US" sz="2000" dirty="0"/>
              <a:t>를 사용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화면 좌상단에 </a:t>
            </a:r>
            <a:r>
              <a:rPr lang="en-US" altLang="ko-KR" sz="2000" dirty="0"/>
              <a:t>Player Status</a:t>
            </a:r>
            <a:r>
              <a:rPr lang="ko-KR" altLang="en-US" sz="2000" dirty="0"/>
              <a:t> </a:t>
            </a:r>
            <a:r>
              <a:rPr lang="en-US" altLang="ko-KR" sz="2000" dirty="0"/>
              <a:t>UI</a:t>
            </a:r>
            <a:r>
              <a:rPr lang="ko-KR" altLang="en-US" sz="2000" dirty="0"/>
              <a:t>를 고정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741</Words>
  <Application>Microsoft Office PowerPoint</Application>
  <PresentationFormat>와이드스크린</PresentationFormat>
  <Paragraphs>248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56</cp:revision>
  <dcterms:created xsi:type="dcterms:W3CDTF">2020-11-23T02:45:40Z</dcterms:created>
  <dcterms:modified xsi:type="dcterms:W3CDTF">2020-11-30T06:34:58Z</dcterms:modified>
</cp:coreProperties>
</file>